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4966D-E3FD-2E4F-A578-4C08B3E36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B228DA-D2CD-0142-883C-0864F150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8DD15-473E-E645-96C0-2D7632A3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E2E4A-CE89-5D40-A6E0-B138DBBC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36B21-0B97-5E4D-B119-46278DC4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3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6ABFA-4149-2141-A2D8-1C7EBEEE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9255F7-3920-7A40-B82F-31A4C5436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1F33B-5AC3-204C-91D6-46ADCD14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7E9B3-79AC-DA46-85E3-C715D139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DDA91-ADF5-EC4C-A5DC-5A465743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8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EB613B-0B15-BE47-9C2F-582E0A2DA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C6A31-D6A9-D846-9387-F12CC48E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5309F-2C77-9B40-ACB8-724F05C6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820E5-A52F-8B4B-86FB-75D84D36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12CDD-98B5-3B44-9B61-D0B27EA1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09338-D281-054F-A48A-4ECA206D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9D708-690C-E04C-823E-582134E7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D54CD-B313-094B-983E-9EED9FD3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CE28E-009E-394F-A949-6AB22840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1A0D0-A124-3B4A-B582-59F7B40E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DFD66-048B-0E48-8D77-77BC130B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A40C9-D15C-D647-8CC2-B8B7906AB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9C0D-0DC3-5D4F-B247-7121E411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1C772-94B8-FB40-B069-9FFD9C69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4AB44-9497-BD45-BA24-D57EA60B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8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B2E4A-82A0-7A48-9C59-2E7F683C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1C75-4FA3-5E46-A86C-304009042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26CF9-73FB-5F45-89A9-A3162725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E6AE6A-938C-704A-8B6B-2ABA1409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275FB4-23BB-C147-8CA0-AB279888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761E58-064C-CE49-8D52-377C6148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1FE3C-178E-1A4B-84C7-0AC1289F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1B4A9-1D56-A046-B213-3803784E0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471C70-1ABD-B944-B53E-BA58B7B4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4BC05A-F19F-C342-93AC-4270D562E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A1029B-2B42-4D4F-9878-0624B325C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0947B5-0ECD-8D45-A4E3-BCBB9DD3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7D6F19-C318-A247-9176-86492989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F1198-4C14-674C-935E-C481F11E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1187-0ACB-7F42-AD8B-0C3C6876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C34AF4-1F3C-2249-9248-9F19702A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F9D6A2-F6E4-F54F-8811-68C26DF2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17464-9A2A-0247-9EB6-95A0B43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913B4E-9814-4147-BDFC-352B069F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69ED53-66F9-D945-8221-991AC500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4FC10-2B72-3242-A210-D93C1349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CD0C1-0E1B-9842-856C-C9772EF0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5B5CB-B2F9-3344-B27B-CB601A83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A25057-4D07-C84C-9BB2-B204FABD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173D7-9A4D-3240-99A1-93F915A1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EE454-988B-4D4C-A956-A3809886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6A6EB-BF54-9E41-B88C-34ECAFA9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661C-9BAE-E843-91F4-A66B2FA9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2CB19E-ED37-BB40-B595-7965F20A6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5279D-D05A-284E-A855-AD27FA07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0650A-73CD-D24F-93CB-C6E98039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9D747-DA62-9547-9122-AF017041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1B2A88-59FA-D148-A0C6-FB88033A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7F8FD-8D8A-2344-B458-88E00D68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3A00A-6A03-7241-867B-49C78BF5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142C3-DA7F-4E42-9FE3-F4A9AE86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A418-C430-A04F-B559-BF85DC9D592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72EA5-7000-7A45-8CFC-66CC97B6D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2B94F-9598-6543-9917-F9CF5E84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AF17-A4E4-EC4E-B0F3-F34CBBFFC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3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74F6A2-5A4E-0B4D-A967-DF3DD77A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0A6E5-523A-CB44-8CFE-16451E652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5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E81D2-2114-4143-83CD-F90D224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0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71FCF-3467-B64E-AD1F-FC348B2E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B53DA-88FE-BA46-A234-C3806B81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EFEC7-5684-0344-876B-8C525BFD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60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Шатилова</dc:creator>
  <cp:lastModifiedBy>Ирина Шатилова</cp:lastModifiedBy>
  <cp:revision>1</cp:revision>
  <dcterms:created xsi:type="dcterms:W3CDTF">2021-09-27T09:04:21Z</dcterms:created>
  <dcterms:modified xsi:type="dcterms:W3CDTF">2021-09-27T09:07:00Z</dcterms:modified>
</cp:coreProperties>
</file>